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10"/>
  </p:notesMasterIdLst>
  <p:handoutMasterIdLst>
    <p:handoutMasterId r:id="rId11"/>
  </p:handoutMasterIdLst>
  <p:sldIdLst>
    <p:sldId id="1803" r:id="rId2"/>
    <p:sldId id="939" r:id="rId3"/>
    <p:sldId id="1804" r:id="rId4"/>
    <p:sldId id="1819" r:id="rId5"/>
    <p:sldId id="1826" r:id="rId6"/>
    <p:sldId id="1821" r:id="rId7"/>
    <p:sldId id="1825" r:id="rId8"/>
    <p:sldId id="1270" r:id="rId9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1803"/>
            <p14:sldId id="939"/>
            <p14:sldId id="1804"/>
            <p14:sldId id="1819"/>
            <p14:sldId id="1826"/>
            <p14:sldId id="1821"/>
            <p14:sldId id="1825"/>
            <p14:sldId id="127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78B8"/>
    <a:srgbClr val="B04432"/>
    <a:srgbClr val="9E60B8"/>
    <a:srgbClr val="FB8E20"/>
    <a:srgbClr val="36544F"/>
    <a:srgbClr val="D4EBE9"/>
    <a:srgbClr val="5AB88F"/>
    <a:srgbClr val="B58900"/>
    <a:srgbClr val="FFFDF9"/>
    <a:srgbClr val="3E72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183"/>
    <p:restoredTop sz="96911" autoAdjust="0"/>
  </p:normalViewPr>
  <p:slideViewPr>
    <p:cSldViewPr snapToGrid="0" snapToObjects="1">
      <p:cViewPr>
        <p:scale>
          <a:sx n="119" d="100"/>
          <a:sy n="119" d="100"/>
        </p:scale>
        <p:origin x="6752" y="416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70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5" d="100"/>
        <a:sy n="85" d="100"/>
      </p:scale>
      <p:origin x="0" y="0"/>
    </p:cViewPr>
  </p:sorterViewPr>
  <p:notesViewPr>
    <p:cSldViewPr snapToGrid="0" snapToObjects="1">
      <p:cViewPr varScale="1">
        <p:scale>
          <a:sx n="122" d="100"/>
          <a:sy n="122" d="100"/>
        </p:scale>
        <p:origin x="430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9A0580E0-50EA-B04C-A23D-9E055999836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8DB275F-58C5-614C-AE1A-7640B3733D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4AF9EC-8012-1F4A-AE8D-5F4A36996518}" type="datetimeFigureOut">
              <a:rPr lang="de-DE" smtClean="0"/>
              <a:t>16.10.24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70DF82B-13A7-E34F-96F0-BE613545C8F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8D33D88-AF07-B249-A895-58D33190ECB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452498-D89F-D245-A8A0-401067CC51D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11933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16.10.24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58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163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745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326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7908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489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071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665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2743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5887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10/16/24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5959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10/16/24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494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10/16/24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6496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5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2758401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2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7570" y="769545"/>
            <a:ext cx="8768862" cy="3996928"/>
          </a:xfrm>
        </p:spPr>
        <p:txBody>
          <a:bodyPr/>
          <a:lstStyle>
            <a:lvl1pPr>
              <a:defRPr b="1">
                <a:solidFill>
                  <a:srgbClr val="FB8E20"/>
                </a:solidFill>
              </a:defRPr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3254371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10/16/24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590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10/16/24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846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10/16/24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781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10/16/24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87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10/16/24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31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10/16/24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508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10/16/24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346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10/16/24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17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10/16/24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579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51" r:id="rId13"/>
    <p:sldLayoutId id="2147483682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rgbClr val="36544F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rgbClr val="36544F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tanstack.com/router/latest" TargetMode="Externa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tanstack.com/query/latest" TargetMode="Externa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 descr="Ein Bild, das draußen, Gras, Himmel, Pflanze enthält.&#10;&#10;Automatisch generierte Beschreibung">
            <a:extLst>
              <a:ext uri="{FF2B5EF4-FFF2-40B4-BE49-F238E27FC236}">
                <a16:creationId xmlns:a16="http://schemas.microsoft.com/office/drawing/2014/main" id="{58551A4F-3CE4-545E-2C94-879BDE25FA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370" y="-11173"/>
            <a:ext cx="9143999" cy="6102626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51EB4A2D-5336-9F16-714E-B160B2F3BCFB}"/>
              </a:ext>
            </a:extLst>
          </p:cNvPr>
          <p:cNvSpPr/>
          <p:nvPr/>
        </p:nvSpPr>
        <p:spPr>
          <a:xfrm>
            <a:off x="248966" y="3282522"/>
            <a:ext cx="9143999" cy="4550833"/>
          </a:xfrm>
          <a:prstGeom prst="rect">
            <a:avLst/>
          </a:prstGeom>
          <a:solidFill>
            <a:srgbClr val="D4EBE9">
              <a:alpha val="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91440" y="4550833"/>
            <a:ext cx="9254535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8371" y="4550833"/>
            <a:ext cx="9127258" cy="592667"/>
          </a:xfrm>
        </p:spPr>
        <p:txBody>
          <a:bodyPr>
            <a:normAutofit/>
          </a:bodyPr>
          <a:lstStyle/>
          <a:p>
            <a:r>
              <a:rPr lang="de-DE" sz="1050" spc="60" dirty="0" err="1">
                <a:solidFill>
                  <a:srgbClr val="D4EBE9"/>
                </a:solidFill>
              </a:rPr>
              <a:t>EnterJS</a:t>
            </a:r>
            <a:r>
              <a:rPr lang="de-DE" sz="1050" spc="60" dirty="0">
                <a:solidFill>
                  <a:srgbClr val="D4EBE9"/>
                </a:solidFill>
              </a:rPr>
              <a:t> </a:t>
            </a:r>
            <a:r>
              <a:rPr lang="de-DE" sz="1050" spc="60" dirty="0" err="1">
                <a:solidFill>
                  <a:srgbClr val="D4EBE9"/>
                </a:solidFill>
              </a:rPr>
              <a:t>React</a:t>
            </a:r>
            <a:r>
              <a:rPr lang="de-DE" sz="1050" spc="60" dirty="0">
                <a:solidFill>
                  <a:srgbClr val="D4EBE9"/>
                </a:solidFill>
              </a:rPr>
              <a:t> Day | Online</a:t>
            </a:r>
            <a:r>
              <a:rPr lang="de-DE" sz="1050" spc="60">
                <a:solidFill>
                  <a:srgbClr val="D4EBE9"/>
                </a:solidFill>
              </a:rPr>
              <a:t>, 17. </a:t>
            </a:r>
            <a:r>
              <a:rPr lang="de-DE" sz="1050" spc="60" dirty="0">
                <a:solidFill>
                  <a:srgbClr val="D4EBE9"/>
                </a:solidFill>
              </a:rPr>
              <a:t>Oktober 2024 | @</a:t>
            </a:r>
            <a:r>
              <a:rPr lang="de-DE" sz="1050" spc="60" dirty="0" err="1">
                <a:solidFill>
                  <a:srgbClr val="D4EBE9"/>
                </a:solidFill>
              </a:rPr>
              <a:t>nilshartmann</a:t>
            </a:r>
            <a:endParaRPr lang="de-DE" sz="1050" spc="60" dirty="0">
              <a:solidFill>
                <a:srgbClr val="D4EBE9"/>
              </a:solidFill>
            </a:endParaRP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79C06328-2E68-5F81-E812-8E6FF40415EB}"/>
              </a:ext>
            </a:extLst>
          </p:cNvPr>
          <p:cNvSpPr/>
          <p:nvPr/>
        </p:nvSpPr>
        <p:spPr>
          <a:xfrm>
            <a:off x="1" y="-9993"/>
            <a:ext cx="9143999" cy="4560826"/>
          </a:xfrm>
          <a:prstGeom prst="rect">
            <a:avLst/>
          </a:prstGeom>
          <a:solidFill>
            <a:srgbClr val="D4EBE9">
              <a:alpha val="3978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30FF1FF7-A7B6-4BB8-50E7-5B84E2B492A3}"/>
              </a:ext>
            </a:extLst>
          </p:cNvPr>
          <p:cNvGrpSpPr/>
          <p:nvPr/>
        </p:nvGrpSpPr>
        <p:grpSpPr>
          <a:xfrm>
            <a:off x="221979" y="139731"/>
            <a:ext cx="2501921" cy="769442"/>
            <a:chOff x="12484424" y="2415330"/>
            <a:chExt cx="2501921" cy="769442"/>
          </a:xfrm>
        </p:grpSpPr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B3E6830E-F86B-7BB0-E0C7-9195597DCFD8}"/>
                </a:ext>
              </a:extLst>
            </p:cNvPr>
            <p:cNvSpPr txBox="1"/>
            <p:nvPr/>
          </p:nvSpPr>
          <p:spPr>
            <a:xfrm>
              <a:off x="12484424" y="2415330"/>
              <a:ext cx="2501921" cy="461665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51012"/>
              </a:schemeClr>
            </a:solidFill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2E7627F9-20F7-FB5D-3785-7B71E7D23166}"/>
                </a:ext>
              </a:extLst>
            </p:cNvPr>
            <p:cNvSpPr txBox="1"/>
            <p:nvPr/>
          </p:nvSpPr>
          <p:spPr>
            <a:xfrm>
              <a:off x="12484424" y="2876995"/>
              <a:ext cx="2494466" cy="307777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51355"/>
              </a:schemeClr>
            </a:solidFill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SemiBold" panose="020B0503030403020204" pitchFamily="34" charset="0"/>
                  <a:ea typeface="Source Sans Pro" charset="0"/>
                  <a:cs typeface="Source Sans Pro" charset="0"/>
                </a:rPr>
                <a:t>https://</a:t>
              </a:r>
              <a:r>
                <a:rPr lang="de-DE" sz="1400" b="1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SemiBold" panose="020B0503030403020204" pitchFamily="34" charset="0"/>
                  <a:ea typeface="Source Sans Pro" charset="0"/>
                  <a:cs typeface="Source Sans Pro" charset="0"/>
                </a:rPr>
                <a:t>nilshartmann.net</a:t>
              </a:r>
              <a:endParaRPr lang="de-DE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endParaRPr>
            </a:p>
          </p:txBody>
        </p:sp>
      </p:grpSp>
      <p:sp>
        <p:nvSpPr>
          <p:cNvPr id="19" name="Rechteck 18">
            <a:extLst>
              <a:ext uri="{FF2B5EF4-FFF2-40B4-BE49-F238E27FC236}">
                <a16:creationId xmlns:a16="http://schemas.microsoft.com/office/drawing/2014/main" id="{800CB803-2D1B-EA71-9387-0FA09B70E5A1}"/>
              </a:ext>
            </a:extLst>
          </p:cNvPr>
          <p:cNvSpPr/>
          <p:nvPr/>
        </p:nvSpPr>
        <p:spPr>
          <a:xfrm>
            <a:off x="1530519" y="1566298"/>
            <a:ext cx="6066220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8800" b="1" dirty="0">
                <a:ln>
                  <a:solidFill>
                    <a:srgbClr val="D4EBE9"/>
                  </a:solidFill>
                </a:ln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Routing</a:t>
            </a:r>
            <a:endParaRPr lang="de-DE" sz="4800" b="1" dirty="0">
              <a:ln>
                <a:solidFill>
                  <a:srgbClr val="D4EBE9"/>
                </a:solidFill>
              </a:ln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E9F5A552-3D38-BB7D-7A6E-59028EAC4675}"/>
              </a:ext>
            </a:extLst>
          </p:cNvPr>
          <p:cNvSpPr txBox="1"/>
          <p:nvPr/>
        </p:nvSpPr>
        <p:spPr>
          <a:xfrm>
            <a:off x="1631230" y="3838936"/>
            <a:ext cx="903592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4000" b="1" dirty="0">
                <a:ln>
                  <a:solidFill>
                    <a:srgbClr val="36544F"/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Mit dem </a:t>
            </a:r>
            <a:r>
              <a:rPr lang="de-DE" sz="4000" b="1" dirty="0" err="1">
                <a:ln w="0"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TanStack</a:t>
            </a:r>
            <a:endParaRPr lang="de-DE" sz="4000" b="1" dirty="0">
              <a:ln w="0">
                <a:solidFill>
                  <a:schemeClr val="tx1">
                    <a:lumMod val="65000"/>
                    <a:lumOff val="35000"/>
                  </a:schemeClr>
                </a:solidFill>
              </a:ln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61175FFE-EEE4-EDF1-BE0E-EBD3C5520DAE}"/>
              </a:ext>
            </a:extLst>
          </p:cNvPr>
          <p:cNvSpPr txBox="1"/>
          <p:nvPr/>
        </p:nvSpPr>
        <p:spPr>
          <a:xfrm>
            <a:off x="98024" y="2778623"/>
            <a:ext cx="715576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7200" b="1" dirty="0">
                <a:ln>
                  <a:solidFill>
                    <a:srgbClr val="B58900"/>
                  </a:solidFill>
                </a:ln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Data </a:t>
            </a:r>
            <a:r>
              <a:rPr lang="de-DE" sz="7200" b="1" dirty="0" err="1">
                <a:ln>
                  <a:solidFill>
                    <a:srgbClr val="B58900"/>
                  </a:solidFill>
                </a:ln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Fetching</a:t>
            </a:r>
            <a:endParaRPr lang="de-DE" sz="7200" b="1" dirty="0">
              <a:ln w="0">
                <a:solidFill>
                  <a:schemeClr val="tx1">
                    <a:lumMod val="65000"/>
                    <a:lumOff val="35000"/>
                  </a:schemeClr>
                </a:solidFill>
              </a:ln>
              <a:solidFill>
                <a:srgbClr val="5EA985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D622E165-915E-787D-D569-29FBE756D67F}"/>
              </a:ext>
            </a:extLst>
          </p:cNvPr>
          <p:cNvSpPr txBox="1"/>
          <p:nvPr/>
        </p:nvSpPr>
        <p:spPr>
          <a:xfrm>
            <a:off x="-248964" y="2445321"/>
            <a:ext cx="218157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40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B58900"/>
                </a:solidFill>
                <a:latin typeface="Montserrat" charset="0"/>
                <a:ea typeface="Montserrat" charset="0"/>
                <a:cs typeface="Montserrat" charset="0"/>
              </a:rPr>
              <a:t>und</a:t>
            </a:r>
            <a:endParaRPr lang="de-DE" sz="4900" b="1" dirty="0">
              <a:ln w="0">
                <a:solidFill>
                  <a:schemeClr val="tx1">
                    <a:lumMod val="65000"/>
                    <a:lumOff val="35000"/>
                  </a:schemeClr>
                </a:solidFill>
              </a:ln>
              <a:solidFill>
                <a:srgbClr val="5EA985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72774B3-0CFD-6C75-C69B-5D596D38334E}"/>
              </a:ext>
            </a:extLst>
          </p:cNvPr>
          <p:cNvSpPr txBox="1"/>
          <p:nvPr/>
        </p:nvSpPr>
        <p:spPr>
          <a:xfrm>
            <a:off x="1773172" y="888094"/>
            <a:ext cx="5256116" cy="9387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5500" b="1" dirty="0">
                <a:ln w="0"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olidFill>
                  <a:srgbClr val="5EA985"/>
                </a:solidFill>
                <a:latin typeface="Montserrat" charset="0"/>
                <a:ea typeface="Montserrat" charset="0"/>
                <a:cs typeface="Montserrat" charset="0"/>
              </a:rPr>
              <a:t>Innovatives</a:t>
            </a:r>
          </a:p>
        </p:txBody>
      </p:sp>
    </p:spTree>
    <p:extLst>
      <p:ext uri="{BB962C8B-B14F-4D97-AF65-F5344CB8AC3E}">
        <p14:creationId xmlns:p14="http://schemas.microsoft.com/office/powerpoint/2010/main" val="42202221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997BB58-D807-5249-0B3E-A62C93C8170A}"/>
              </a:ext>
            </a:extLst>
          </p:cNvPr>
          <p:cNvSpPr txBox="1"/>
          <p:nvPr/>
        </p:nvSpPr>
        <p:spPr>
          <a:xfrm>
            <a:off x="1" y="75100"/>
            <a:ext cx="9144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0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80060ED-E66B-11AA-6B50-850B5E85B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2572" y="2329806"/>
            <a:ext cx="1097332" cy="1600422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87A2A6EE-8AB9-F96A-8573-9A6388728F8F}"/>
              </a:ext>
            </a:extLst>
          </p:cNvPr>
          <p:cNvSpPr/>
          <p:nvPr/>
        </p:nvSpPr>
        <p:spPr>
          <a:xfrm>
            <a:off x="4698476" y="4042061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123215C-EAB1-5D69-2E99-15DE7E8DCE75}"/>
              </a:ext>
            </a:extLst>
          </p:cNvPr>
          <p:cNvSpPr/>
          <p:nvPr/>
        </p:nvSpPr>
        <p:spPr>
          <a:xfrm>
            <a:off x="126476" y="4025678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355CC1BB-4E36-90EC-C4F1-6435C560E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2420" y="2311703"/>
            <a:ext cx="1619340" cy="1600422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2235D462-9427-CE42-30BF-E85CE71EDB92}"/>
              </a:ext>
            </a:extLst>
          </p:cNvPr>
          <p:cNvSpPr txBox="1"/>
          <p:nvPr/>
        </p:nvSpPr>
        <p:spPr>
          <a:xfrm>
            <a:off x="0" y="1538293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</a:t>
            </a:r>
            <a:r>
              <a:rPr lang="de-DE" sz="18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TypeScript</a:t>
            </a:r>
          </a:p>
        </p:txBody>
      </p:sp>
    </p:spTree>
    <p:extLst>
      <p:ext uri="{BB962C8B-B14F-4D97-AF65-F5344CB8AC3E}">
        <p14:creationId xmlns:p14="http://schemas.microsoft.com/office/powerpoint/2010/main" val="23240754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37395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dirty="0"/>
              <a:t>Beispiel-Anwendung</a:t>
            </a:r>
          </a:p>
          <a:p>
            <a:pPr marL="0" indent="0" algn="ctr">
              <a:buNone/>
            </a:pPr>
            <a:endParaRPr lang="de-DE" dirty="0"/>
          </a:p>
          <a:p>
            <a:pPr marL="0" indent="0" algn="ctr">
              <a:buNone/>
            </a:pPr>
            <a:r>
              <a:rPr lang="de-DE" dirty="0">
                <a:solidFill>
                  <a:srgbClr val="36544F"/>
                </a:solidFill>
              </a:rPr>
              <a:t>Source-Code und Slides:</a:t>
            </a:r>
          </a:p>
          <a:p>
            <a:pPr marL="0" indent="0" algn="ctr">
              <a:buNone/>
            </a:pPr>
            <a:endParaRPr lang="de-DE" dirty="0">
              <a:solidFill>
                <a:srgbClr val="36544F"/>
              </a:solidFill>
            </a:endParaRPr>
          </a:p>
          <a:p>
            <a:pPr marL="0" indent="0" algn="ctr">
              <a:lnSpc>
                <a:spcPct val="130000"/>
              </a:lnSpc>
              <a:buNone/>
            </a:pPr>
            <a:r>
              <a:rPr lang="de-DE" sz="2400" b="0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https://</a:t>
            </a:r>
            <a:r>
              <a:rPr lang="de-DE" sz="2400" b="0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react.schule</a:t>
            </a:r>
            <a:r>
              <a:rPr lang="de-DE" sz="2400" b="0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/</a:t>
            </a:r>
            <a:r>
              <a:rPr lang="de-DE" sz="2400" b="0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ejs-react-day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 algn="ctr">
              <a:lnSpc>
                <a:spcPct val="130000"/>
              </a:lnSpc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 algn="ctr">
              <a:lnSpc>
                <a:spcPct val="130000"/>
              </a:lnSpc>
              <a:buNone/>
            </a:pPr>
            <a:r>
              <a:rPr lang="de-DE" b="0" dirty="0">
                <a:solidFill>
                  <a:srgbClr val="36544F"/>
                </a:solidFill>
              </a:rPr>
              <a:t>Nach dem Vortrag checke ich dort den geschriebenen Code auf einem neuen Branch ein</a:t>
            </a:r>
          </a:p>
          <a:p>
            <a:pPr lvl="1" algn="ctr"/>
            <a:endParaRPr lang="de-DE" sz="2100" b="0" dirty="0">
              <a:solidFill>
                <a:srgbClr val="36544F"/>
              </a:solidFill>
            </a:endParaRPr>
          </a:p>
          <a:p>
            <a:pPr lvl="1" algn="ctr"/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95591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Routing und 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Router</a:t>
            </a:r>
          </a:p>
          <a:p>
            <a:pPr marL="0" indent="0" algn="ctr">
              <a:buNone/>
            </a:pPr>
            <a:endParaRPr lang="de-DE" sz="4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  <a:hlinkClick r:id="rId2"/>
              </a:rPr>
              <a:t>https://tanstack.com/router/latest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Typsicheres Routing</a:t>
            </a:r>
          </a:p>
        </p:txBody>
      </p:sp>
    </p:spTree>
    <p:extLst>
      <p:ext uri="{BB962C8B-B14F-4D97-AF65-F5344CB8AC3E}">
        <p14:creationId xmlns:p14="http://schemas.microsoft.com/office/powerpoint/2010/main" val="34354153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Routing und 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Router</a:t>
            </a:r>
          </a:p>
          <a:p>
            <a:pPr marL="0" indent="0" algn="ctr">
              <a:buNone/>
            </a:pPr>
            <a:r>
              <a:rPr lang="de-DE" sz="2400" b="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Demo: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Typsicheres Routing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Search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Params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als globales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Statemanagement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47885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Routing und 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Query</a:t>
            </a: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  <a:hlinkClick r:id="rId2"/>
              </a:rPr>
              <a:t>https://tanstack.com/query/latest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Modernes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DataFetching</a:t>
            </a:r>
            <a:b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</a:b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Bye, bye,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useEffect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5357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Routing und 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Query</a:t>
            </a:r>
          </a:p>
          <a:p>
            <a:pPr marL="0" indent="0" algn="ctr">
              <a:buNone/>
            </a:pPr>
            <a:r>
              <a:rPr lang="de-DE" sz="2400" b="0" u="sng" dirty="0">
                <a:solidFill>
                  <a:srgbClr val="36544F"/>
                </a:solidFill>
                <a:latin typeface="Source Sans Pro" panose="020B0503030403020204" pitchFamily="34" charset="0"/>
              </a:rPr>
              <a:t>Demo: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useSuspenseQuery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Validierungen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Cache für globales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Statemanagement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4247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B3584D7-709E-7445-9004-BD8D9D4680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40" t="10535" b="8197"/>
          <a:stretch/>
        </p:blipFill>
        <p:spPr>
          <a:xfrm>
            <a:off x="0" y="-6832"/>
            <a:ext cx="9144000" cy="5150332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2" y="-6832"/>
            <a:ext cx="9143999" cy="4510860"/>
          </a:xfrm>
          <a:prstGeom prst="rect">
            <a:avLst/>
          </a:prstGeom>
          <a:solidFill>
            <a:srgbClr val="D4EBE9">
              <a:alpha val="4244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4504028"/>
            <a:ext cx="9144000" cy="639472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BBDC070-223F-AA4C-B870-16D823CC1FA8}"/>
              </a:ext>
            </a:extLst>
          </p:cNvPr>
          <p:cNvSpPr/>
          <p:nvPr/>
        </p:nvSpPr>
        <p:spPr>
          <a:xfrm>
            <a:off x="15319" y="1005936"/>
            <a:ext cx="911336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72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Vielen Dank!</a:t>
            </a:r>
            <a:endParaRPr lang="de-DE" sz="1200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8E9C952-7991-E34E-B8C9-B1F4B1A05CA9}"/>
              </a:ext>
            </a:extLst>
          </p:cNvPr>
          <p:cNvSpPr txBox="1"/>
          <p:nvPr/>
        </p:nvSpPr>
        <p:spPr>
          <a:xfrm>
            <a:off x="683421" y="161123"/>
            <a:ext cx="1869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8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5293E4-AFE3-884E-9A51-1B8C18BA78C7}"/>
              </a:ext>
            </a:extLst>
          </p:cNvPr>
          <p:cNvSpPr txBox="1"/>
          <p:nvPr/>
        </p:nvSpPr>
        <p:spPr>
          <a:xfrm>
            <a:off x="688862" y="397602"/>
            <a:ext cx="157927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05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D4B14A3C-1AE8-274A-93EA-356102CAF9DD}"/>
              </a:ext>
            </a:extLst>
          </p:cNvPr>
          <p:cNvSpPr/>
          <p:nvPr/>
        </p:nvSpPr>
        <p:spPr>
          <a:xfrm>
            <a:off x="1478501" y="2248598"/>
            <a:ext cx="6195840" cy="2255430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de-DE" sz="2000" b="1" dirty="0">
                <a:solidFill>
                  <a:srgbClr val="36544F"/>
                </a:solidFill>
              </a:rPr>
              <a:t>Slides &amp; Source-Code: </a:t>
            </a:r>
            <a:r>
              <a:rPr lang="de-DE" sz="2000" b="0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https://</a:t>
            </a:r>
            <a:r>
              <a:rPr lang="de-DE" sz="2000" b="0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react.schule</a:t>
            </a:r>
            <a:r>
              <a:rPr lang="de-DE" sz="2000" b="0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/</a:t>
            </a:r>
            <a:r>
              <a:rPr lang="de-DE" sz="2000" b="0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ejs-react-day</a:t>
            </a:r>
            <a:endParaRPr lang="de-DE" sz="2800" b="0" dirty="0">
              <a:solidFill>
                <a:srgbClr val="36544F"/>
              </a:solidFill>
            </a:endParaRPr>
          </a:p>
          <a:p>
            <a:pPr algn="ctr">
              <a:lnSpc>
                <a:spcPct val="130000"/>
              </a:lnSpc>
            </a:pPr>
            <a:endParaRPr lang="de-DE" sz="2000" b="1" dirty="0">
              <a:solidFill>
                <a:srgbClr val="1778B8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E-Mail: </a:t>
            </a:r>
            <a:r>
              <a:rPr lang="de-DE" b="1" dirty="0">
                <a:solidFill>
                  <a:srgbClr val="1778B8"/>
                </a:solidFill>
              </a:rPr>
              <a:t>nils@nilshartmann.net</a:t>
            </a:r>
          </a:p>
          <a:p>
            <a:pPr algn="ctr">
              <a:lnSpc>
                <a:spcPct val="130000"/>
              </a:lnSpc>
            </a:pPr>
            <a:r>
              <a:rPr lang="de-DE" b="1" dirty="0" err="1">
                <a:solidFill>
                  <a:srgbClr val="36544F"/>
                </a:solidFill>
              </a:rPr>
              <a:t>Social</a:t>
            </a:r>
            <a:r>
              <a:rPr lang="de-DE" b="1" dirty="0">
                <a:solidFill>
                  <a:srgbClr val="36544F"/>
                </a:solidFill>
              </a:rPr>
              <a:t> Media etc.: </a:t>
            </a:r>
            <a:r>
              <a:rPr lang="de-DE" b="1" dirty="0">
                <a:solidFill>
                  <a:srgbClr val="1778B8"/>
                </a:solidFill>
              </a:rPr>
              <a:t>https://</a:t>
            </a:r>
            <a:r>
              <a:rPr lang="de-DE" b="1" dirty="0" err="1">
                <a:solidFill>
                  <a:srgbClr val="1778B8"/>
                </a:solidFill>
              </a:rPr>
              <a:t>nilshartmann.net</a:t>
            </a:r>
            <a:r>
              <a:rPr lang="de-DE" b="1" dirty="0">
                <a:solidFill>
                  <a:srgbClr val="1778B8"/>
                </a:solidFill>
              </a:rPr>
              <a:t>/kontakt</a:t>
            </a:r>
          </a:p>
        </p:txBody>
      </p:sp>
    </p:spTree>
    <p:extLst>
      <p:ext uri="{BB962C8B-B14F-4D97-AF65-F5344CB8AC3E}">
        <p14:creationId xmlns:p14="http://schemas.microsoft.com/office/powerpoint/2010/main" val="29520915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15875">
          <a:solidFill>
            <a:srgbClr val="FB8E2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rgbClr val="FFFDF9"/>
        </a:solidFill>
      </a:spPr>
      <a:bodyPr wrap="none" rtlCol="0">
        <a:spAutoFit/>
      </a:bodyPr>
      <a:lstStyle>
        <a:defPPr algn="l">
          <a:defRPr sz="2400" dirty="0" smtClean="0">
            <a:solidFill>
              <a:srgbClr val="FF0000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206</Words>
  <Application>Microsoft Macintosh PowerPoint</Application>
  <PresentationFormat>Bildschirmpräsentation (16:9)</PresentationFormat>
  <Paragraphs>65</Paragraphs>
  <Slides>8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7" baseType="lpstr">
      <vt:lpstr>Arial</vt:lpstr>
      <vt:lpstr>Calibri</vt:lpstr>
      <vt:lpstr>Calibri Light</vt:lpstr>
      <vt:lpstr>Candara</vt:lpstr>
      <vt:lpstr>Montserrat</vt:lpstr>
      <vt:lpstr>Source Code Pro Medium</vt:lpstr>
      <vt:lpstr>Source Sans Pro</vt:lpstr>
      <vt:lpstr>Source Sans Pro SemiBold</vt:lpstr>
      <vt:lpstr>Office-Design</vt:lpstr>
      <vt:lpstr>EnterJS React Day | Online, 17. Oktober 2024 | @nilshartmann</vt:lpstr>
      <vt:lpstr>https://nilshartmann.net</vt:lpstr>
      <vt:lpstr>Demo</vt:lpstr>
      <vt:lpstr>Routing und Data Fetching</vt:lpstr>
      <vt:lpstr>Routing und Data Fetching</vt:lpstr>
      <vt:lpstr>Routing und Data Fetching</vt:lpstr>
      <vt:lpstr>Routing und Data Fetching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1364</cp:revision>
  <cp:lastPrinted>2019-09-04T14:49:47Z</cp:lastPrinted>
  <dcterms:created xsi:type="dcterms:W3CDTF">2016-03-28T15:59:53Z</dcterms:created>
  <dcterms:modified xsi:type="dcterms:W3CDTF">2024-10-16T11:24:05Z</dcterms:modified>
</cp:coreProperties>
</file>

<file path=docProps/thumbnail.jpeg>
</file>